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15119350" cy="10691813"/>
  <p:notesSz cx="6858000" cy="9144000"/>
  <p:defaultTextStyle>
    <a:defPPr>
      <a:defRPr lang="en-US"/>
    </a:defPPr>
    <a:lvl1pPr marL="0" algn="l" defTabSz="1238921" rtl="0" eaLnBrk="1" latinLnBrk="0" hangingPunct="1">
      <a:defRPr sz="2439" kern="1200">
        <a:solidFill>
          <a:schemeClr val="tx1"/>
        </a:solidFill>
        <a:latin typeface="+mn-lt"/>
        <a:ea typeface="+mn-ea"/>
        <a:cs typeface="+mn-cs"/>
      </a:defRPr>
    </a:lvl1pPr>
    <a:lvl2pPr marL="619460" algn="l" defTabSz="1238921" rtl="0" eaLnBrk="1" latinLnBrk="0" hangingPunct="1">
      <a:defRPr sz="2439" kern="1200">
        <a:solidFill>
          <a:schemeClr val="tx1"/>
        </a:solidFill>
        <a:latin typeface="+mn-lt"/>
        <a:ea typeface="+mn-ea"/>
        <a:cs typeface="+mn-cs"/>
      </a:defRPr>
    </a:lvl2pPr>
    <a:lvl3pPr marL="1238921" algn="l" defTabSz="1238921" rtl="0" eaLnBrk="1" latinLnBrk="0" hangingPunct="1">
      <a:defRPr sz="2439" kern="1200">
        <a:solidFill>
          <a:schemeClr val="tx1"/>
        </a:solidFill>
        <a:latin typeface="+mn-lt"/>
        <a:ea typeface="+mn-ea"/>
        <a:cs typeface="+mn-cs"/>
      </a:defRPr>
    </a:lvl3pPr>
    <a:lvl4pPr marL="1858381" algn="l" defTabSz="1238921" rtl="0" eaLnBrk="1" latinLnBrk="0" hangingPunct="1">
      <a:defRPr sz="2439" kern="1200">
        <a:solidFill>
          <a:schemeClr val="tx1"/>
        </a:solidFill>
        <a:latin typeface="+mn-lt"/>
        <a:ea typeface="+mn-ea"/>
        <a:cs typeface="+mn-cs"/>
      </a:defRPr>
    </a:lvl4pPr>
    <a:lvl5pPr marL="2477841" algn="l" defTabSz="1238921" rtl="0" eaLnBrk="1" latinLnBrk="0" hangingPunct="1">
      <a:defRPr sz="2439" kern="1200">
        <a:solidFill>
          <a:schemeClr val="tx1"/>
        </a:solidFill>
        <a:latin typeface="+mn-lt"/>
        <a:ea typeface="+mn-ea"/>
        <a:cs typeface="+mn-cs"/>
      </a:defRPr>
    </a:lvl5pPr>
    <a:lvl6pPr marL="3097301" algn="l" defTabSz="1238921" rtl="0" eaLnBrk="1" latinLnBrk="0" hangingPunct="1">
      <a:defRPr sz="2439" kern="1200">
        <a:solidFill>
          <a:schemeClr val="tx1"/>
        </a:solidFill>
        <a:latin typeface="+mn-lt"/>
        <a:ea typeface="+mn-ea"/>
        <a:cs typeface="+mn-cs"/>
      </a:defRPr>
    </a:lvl6pPr>
    <a:lvl7pPr marL="3716762" algn="l" defTabSz="1238921" rtl="0" eaLnBrk="1" latinLnBrk="0" hangingPunct="1">
      <a:defRPr sz="2439" kern="1200">
        <a:solidFill>
          <a:schemeClr val="tx1"/>
        </a:solidFill>
        <a:latin typeface="+mn-lt"/>
        <a:ea typeface="+mn-ea"/>
        <a:cs typeface="+mn-cs"/>
      </a:defRPr>
    </a:lvl7pPr>
    <a:lvl8pPr marL="4336222" algn="l" defTabSz="1238921" rtl="0" eaLnBrk="1" latinLnBrk="0" hangingPunct="1">
      <a:defRPr sz="2439" kern="1200">
        <a:solidFill>
          <a:schemeClr val="tx1"/>
        </a:solidFill>
        <a:latin typeface="+mn-lt"/>
        <a:ea typeface="+mn-ea"/>
        <a:cs typeface="+mn-cs"/>
      </a:defRPr>
    </a:lvl8pPr>
    <a:lvl9pPr marL="4955682" algn="l" defTabSz="1238921" rtl="0" eaLnBrk="1" latinLnBrk="0" hangingPunct="1">
      <a:defRPr sz="24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52"/>
    <p:restoredTop sz="94434" autoAdjust="0"/>
  </p:normalViewPr>
  <p:slideViewPr>
    <p:cSldViewPr snapToGrid="0" snapToObjects="1">
      <p:cViewPr varScale="1">
        <p:scale>
          <a:sx n="84" d="100"/>
          <a:sy n="84" d="100"/>
        </p:scale>
        <p:origin x="1992"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96DE7-A608-3B40-956F-8EEC677EFF2B}" type="datetimeFigureOut">
              <a:rPr lang="en-US" smtClean="0"/>
              <a:t>12/3/18</a:t>
            </a:fld>
            <a:endParaRPr lang="en-US"/>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C9F86-1767-AE42-BA49-144F9BE015D3}" type="slidenum">
              <a:rPr lang="en-US" smtClean="0"/>
              <a:t>‹#›</a:t>
            </a:fld>
            <a:endParaRPr lang="en-US"/>
          </a:p>
        </p:txBody>
      </p:sp>
    </p:spTree>
    <p:extLst>
      <p:ext uri="{BB962C8B-B14F-4D97-AF65-F5344CB8AC3E}">
        <p14:creationId xmlns:p14="http://schemas.microsoft.com/office/powerpoint/2010/main" val="786316298"/>
      </p:ext>
    </p:extLst>
  </p:cSld>
  <p:clrMap bg1="lt1" tx1="dk1" bg2="lt2" tx2="dk2" accent1="accent1" accent2="accent2" accent3="accent3" accent4="accent4" accent5="accent5" accent6="accent6" hlink="hlink" folHlink="folHlink"/>
  <p:notesStyle>
    <a:lvl1pPr marL="0" algn="l" defTabSz="1238921" rtl="0" eaLnBrk="1" latinLnBrk="0" hangingPunct="1">
      <a:defRPr sz="1626" kern="1200">
        <a:solidFill>
          <a:schemeClr val="tx1"/>
        </a:solidFill>
        <a:latin typeface="+mn-lt"/>
        <a:ea typeface="+mn-ea"/>
        <a:cs typeface="+mn-cs"/>
      </a:defRPr>
    </a:lvl1pPr>
    <a:lvl2pPr marL="619460" algn="l" defTabSz="1238921" rtl="0" eaLnBrk="1" latinLnBrk="0" hangingPunct="1">
      <a:defRPr sz="1626" kern="1200">
        <a:solidFill>
          <a:schemeClr val="tx1"/>
        </a:solidFill>
        <a:latin typeface="+mn-lt"/>
        <a:ea typeface="+mn-ea"/>
        <a:cs typeface="+mn-cs"/>
      </a:defRPr>
    </a:lvl2pPr>
    <a:lvl3pPr marL="1238921" algn="l" defTabSz="1238921" rtl="0" eaLnBrk="1" latinLnBrk="0" hangingPunct="1">
      <a:defRPr sz="1626" kern="1200">
        <a:solidFill>
          <a:schemeClr val="tx1"/>
        </a:solidFill>
        <a:latin typeface="+mn-lt"/>
        <a:ea typeface="+mn-ea"/>
        <a:cs typeface="+mn-cs"/>
      </a:defRPr>
    </a:lvl3pPr>
    <a:lvl4pPr marL="1858381" algn="l" defTabSz="1238921" rtl="0" eaLnBrk="1" latinLnBrk="0" hangingPunct="1">
      <a:defRPr sz="1626" kern="1200">
        <a:solidFill>
          <a:schemeClr val="tx1"/>
        </a:solidFill>
        <a:latin typeface="+mn-lt"/>
        <a:ea typeface="+mn-ea"/>
        <a:cs typeface="+mn-cs"/>
      </a:defRPr>
    </a:lvl4pPr>
    <a:lvl5pPr marL="2477841" algn="l" defTabSz="1238921" rtl="0" eaLnBrk="1" latinLnBrk="0" hangingPunct="1">
      <a:defRPr sz="1626" kern="1200">
        <a:solidFill>
          <a:schemeClr val="tx1"/>
        </a:solidFill>
        <a:latin typeface="+mn-lt"/>
        <a:ea typeface="+mn-ea"/>
        <a:cs typeface="+mn-cs"/>
      </a:defRPr>
    </a:lvl5pPr>
    <a:lvl6pPr marL="3097301" algn="l" defTabSz="1238921" rtl="0" eaLnBrk="1" latinLnBrk="0" hangingPunct="1">
      <a:defRPr sz="1626" kern="1200">
        <a:solidFill>
          <a:schemeClr val="tx1"/>
        </a:solidFill>
        <a:latin typeface="+mn-lt"/>
        <a:ea typeface="+mn-ea"/>
        <a:cs typeface="+mn-cs"/>
      </a:defRPr>
    </a:lvl6pPr>
    <a:lvl7pPr marL="3716762" algn="l" defTabSz="1238921" rtl="0" eaLnBrk="1" latinLnBrk="0" hangingPunct="1">
      <a:defRPr sz="1626" kern="1200">
        <a:solidFill>
          <a:schemeClr val="tx1"/>
        </a:solidFill>
        <a:latin typeface="+mn-lt"/>
        <a:ea typeface="+mn-ea"/>
        <a:cs typeface="+mn-cs"/>
      </a:defRPr>
    </a:lvl7pPr>
    <a:lvl8pPr marL="4336222" algn="l" defTabSz="1238921" rtl="0" eaLnBrk="1" latinLnBrk="0" hangingPunct="1">
      <a:defRPr sz="1626" kern="1200">
        <a:solidFill>
          <a:schemeClr val="tx1"/>
        </a:solidFill>
        <a:latin typeface="+mn-lt"/>
        <a:ea typeface="+mn-ea"/>
        <a:cs typeface="+mn-cs"/>
      </a:defRPr>
    </a:lvl8pPr>
    <a:lvl9pPr marL="4955682" algn="l" defTabSz="1238921" rtl="0" eaLnBrk="1" latinLnBrk="0" hangingPunct="1">
      <a:defRPr sz="162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reencast.co.uk/file/14286/downloa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use the Fungicide Planning guide:</a:t>
            </a:r>
          </a:p>
          <a:p>
            <a:pPr marL="0" indent="0">
              <a:buNone/>
            </a:pPr>
            <a:r>
              <a:rPr lang="en-US" dirty="0"/>
              <a:t>1. Assess disease</a:t>
            </a:r>
            <a:r>
              <a:rPr lang="en-US" baseline="0" dirty="0"/>
              <a:t> risks and potential infection timing for your course, based on your historical knowledge; planned events that could trigger disease; GreenCast Historical Disease Risk records and other individual risk factors. The red bands at the top of the poster indicate when each disease is most likely in typical conditions across the country. </a:t>
            </a:r>
            <a:r>
              <a:rPr lang="en-US" b="1" baseline="0" dirty="0"/>
              <a:t>Drag and Drop </a:t>
            </a:r>
            <a:r>
              <a:rPr lang="en-US" baseline="0" dirty="0"/>
              <a:t>the Disease stickers to indicate when you expect infection periods on your course – move the sticker than just </a:t>
            </a:r>
            <a:r>
              <a:rPr lang="en-US" b="1" baseline="0" dirty="0"/>
              <a:t>Zoom In </a:t>
            </a:r>
            <a:r>
              <a:rPr lang="en-US" baseline="0" dirty="0"/>
              <a:t>and type the info. </a:t>
            </a:r>
          </a:p>
          <a:p>
            <a:pPr marL="0" indent="0">
              <a:buNone/>
            </a:pPr>
            <a:r>
              <a:rPr lang="en-US" baseline="0" dirty="0"/>
              <a:t>2. </a:t>
            </a:r>
            <a:r>
              <a:rPr lang="en-US" b="1" baseline="0" dirty="0"/>
              <a:t>Drag and drop </a:t>
            </a:r>
            <a:r>
              <a:rPr lang="en-US" baseline="0" dirty="0"/>
              <a:t>the Maintenance Week and Key Event stickers to highlight periods of high risk or when you know you need to have turf in top condition. Its easy to write on these as well. </a:t>
            </a:r>
          </a:p>
          <a:p>
            <a:pPr marL="0" indent="0">
              <a:buNone/>
            </a:pPr>
            <a:r>
              <a:rPr lang="en-US" baseline="0" dirty="0"/>
              <a:t>3. </a:t>
            </a:r>
            <a:r>
              <a:rPr lang="en-US" b="1" baseline="0" dirty="0"/>
              <a:t>Drag and Drop</a:t>
            </a:r>
            <a:r>
              <a:rPr lang="en-US" baseline="0" dirty="0"/>
              <a:t> appropriate fungicide choice in front of your expected disease outbreaks or events, to give the best chance of preventing infection and plant damage. Use the Application Timing panel as a guide to the most appropriate choice in typical weather and growing conditions</a:t>
            </a:r>
            <a:r>
              <a:rPr lang="en-US" b="1" baseline="0" dirty="0"/>
              <a:t>. Download the Guide </a:t>
            </a:r>
            <a:r>
              <a:rPr lang="en-US" baseline="0" dirty="0"/>
              <a:t>in the bottom right of </a:t>
            </a:r>
            <a:r>
              <a:rPr lang="en-US" baseline="0"/>
              <a:t>the Plan to </a:t>
            </a:r>
            <a:r>
              <a:rPr lang="en-US" baseline="0" dirty="0"/>
              <a:t>check you are using best practice for product choice and FRAC guidelines for resistance management. </a:t>
            </a:r>
          </a:p>
          <a:p>
            <a:pPr marL="0" indent="0">
              <a:buNone/>
            </a:pPr>
            <a:r>
              <a:rPr lang="en-US" baseline="0" dirty="0"/>
              <a:t>4. Assess your fungicide plan pre-season to calculate costs, priorities and budget requirements. Use the poster to help explain your plan and gain support from the Club if required.</a:t>
            </a:r>
          </a:p>
          <a:p>
            <a:pPr marL="0" indent="0">
              <a:buNone/>
            </a:pPr>
            <a:r>
              <a:rPr lang="en-US" baseline="0" dirty="0"/>
              <a:t>5. Add in other turf management components of Primo Maxx II; Qualibra and Ryder as required for your course.</a:t>
            </a:r>
          </a:p>
          <a:p>
            <a:pPr marL="0" indent="0">
              <a:buNone/>
            </a:pPr>
            <a:r>
              <a:rPr lang="en-US" baseline="0" dirty="0"/>
              <a:t>6. Continue to use and adapt the plan through the season. If conditions and risks change, adapt the </a:t>
            </a:r>
            <a:r>
              <a:rPr lang="en-US" baseline="0" dirty="0" err="1"/>
              <a:t>programme</a:t>
            </a:r>
            <a:r>
              <a:rPr lang="en-US" baseline="0" dirty="0"/>
              <a:t> accordingly. </a:t>
            </a:r>
            <a:r>
              <a:rPr lang="en-US" b="1" baseline="0" dirty="0"/>
              <a:t>Move or add </a:t>
            </a:r>
            <a:r>
              <a:rPr lang="en-US" baseline="0" dirty="0"/>
              <a:t>disease stickers for when and where infection actually occurred and move the fungicide stickers to when you actually applied treatments – which will give an even better indication for next season on your course.  </a:t>
            </a:r>
          </a:p>
          <a:p>
            <a:pPr marL="0" indent="0">
              <a:buNone/>
            </a:pPr>
            <a:r>
              <a:rPr lang="en-US" baseline="0" dirty="0"/>
              <a:t>7. Review the success of the Plan at the end of the season. Share and discuss with your agronomist or other greenkeepers to decide what worked and what could be done better next season. </a:t>
            </a:r>
          </a:p>
          <a:p>
            <a:pPr marL="0" indent="0">
              <a:buNone/>
            </a:pPr>
            <a:r>
              <a:rPr lang="en-US" baseline="0" dirty="0"/>
              <a:t>8. Save your records of this season, and then Save as…to start a new Plan for next year.</a:t>
            </a:r>
          </a:p>
          <a:p>
            <a:pPr marL="0" marR="0" lvl="0" indent="0" algn="l" defTabSz="1238921" rtl="0" eaLnBrk="1" fontAlgn="auto" latinLnBrk="0" hangingPunct="1">
              <a:lnSpc>
                <a:spcPct val="100000"/>
              </a:lnSpc>
              <a:spcBef>
                <a:spcPts val="0"/>
              </a:spcBef>
              <a:spcAft>
                <a:spcPts val="0"/>
              </a:spcAft>
              <a:buClrTx/>
              <a:buSzTx/>
              <a:buFontTx/>
              <a:buNone/>
              <a:tabLst/>
              <a:defRPr/>
            </a:pPr>
            <a:r>
              <a:rPr lang="en-US" b="1" baseline="0" dirty="0"/>
              <a:t>Download the accompanying ‘Planning Your Proactive Fungicide Programme’ guide from the GreenCast website for more ideas and information: </a:t>
            </a:r>
            <a:r>
              <a:rPr lang="en-GB" sz="1626" u="sng" kern="1200" dirty="0">
                <a:solidFill>
                  <a:schemeClr val="tx1"/>
                </a:solidFill>
                <a:effectLst/>
                <a:latin typeface="+mn-lt"/>
                <a:ea typeface="+mn-ea"/>
                <a:cs typeface="+mn-cs"/>
                <a:hlinkClick r:id="rId3"/>
              </a:rPr>
              <a:t>https://www.greencast.co.uk/file/14286/download</a:t>
            </a:r>
            <a:r>
              <a:rPr lang="en-GB" sz="1626" u="sng" kern="1200" dirty="0">
                <a:solidFill>
                  <a:schemeClr val="tx1"/>
                </a:solidFill>
                <a:effectLst/>
                <a:latin typeface="+mn-lt"/>
                <a:ea typeface="+mn-ea"/>
                <a:cs typeface="+mn-cs"/>
              </a:rPr>
              <a:t> </a:t>
            </a:r>
            <a:r>
              <a:rPr lang="en-GB" sz="1626" u="none" kern="1200" dirty="0">
                <a:solidFill>
                  <a:schemeClr val="tx1"/>
                </a:solidFill>
                <a:effectLst/>
                <a:latin typeface="+mn-lt"/>
                <a:ea typeface="+mn-ea"/>
                <a:cs typeface="+mn-cs"/>
              </a:rPr>
              <a:t>(cut and paste this link into your browser)</a:t>
            </a:r>
          </a:p>
          <a:p>
            <a:pPr marL="0" indent="0">
              <a:buNone/>
            </a:pPr>
            <a:endParaRPr lang="en-US" b="1" dirty="0"/>
          </a:p>
        </p:txBody>
      </p:sp>
      <p:sp>
        <p:nvSpPr>
          <p:cNvPr id="4" name="Slide Number Placeholder 3"/>
          <p:cNvSpPr>
            <a:spLocks noGrp="1"/>
          </p:cNvSpPr>
          <p:nvPr>
            <p:ph type="sldNum" sz="quarter" idx="10"/>
          </p:nvPr>
        </p:nvSpPr>
        <p:spPr/>
        <p:txBody>
          <a:bodyPr/>
          <a:lstStyle/>
          <a:p>
            <a:fld id="{D2BC9F86-1767-AE42-BA49-144F9BE015D3}" type="slidenum">
              <a:rPr lang="en-US" smtClean="0"/>
              <a:t>1</a:t>
            </a:fld>
            <a:endParaRPr lang="en-US"/>
          </a:p>
        </p:txBody>
      </p:sp>
    </p:spTree>
    <p:extLst>
      <p:ext uri="{BB962C8B-B14F-4D97-AF65-F5344CB8AC3E}">
        <p14:creationId xmlns:p14="http://schemas.microsoft.com/office/powerpoint/2010/main" val="706740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6098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hyperlink" Target="http://www.greencast.co.uk/file/14286/download" TargetMode="External"/><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hlinkClick r:id="rId3"/>
            <a:extLst>
              <a:ext uri="{FF2B5EF4-FFF2-40B4-BE49-F238E27FC236}">
                <a16:creationId xmlns:a16="http://schemas.microsoft.com/office/drawing/2014/main" id="{2B65514D-7BF8-D944-B240-050BD2ECD8DB}"/>
              </a:ext>
            </a:extLst>
          </p:cNvPr>
          <p:cNvSpPr/>
          <p:nvPr userDrawn="1"/>
        </p:nvSpPr>
        <p:spPr>
          <a:xfrm>
            <a:off x="11743766" y="9574306"/>
            <a:ext cx="2187388" cy="101301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a:extLst>
              <a:ext uri="{FF2B5EF4-FFF2-40B4-BE49-F238E27FC236}">
                <a16:creationId xmlns:a16="http://schemas.microsoft.com/office/drawing/2014/main" id="{A9FC26CF-4C86-A447-8279-60EBF23662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15119350" cy="10731479"/>
          </a:xfrm>
          <a:prstGeom prst="rect">
            <a:avLst/>
          </a:prstGeom>
        </p:spPr>
      </p:pic>
    </p:spTree>
    <p:extLst>
      <p:ext uri="{BB962C8B-B14F-4D97-AF65-F5344CB8AC3E}">
        <p14:creationId xmlns:p14="http://schemas.microsoft.com/office/powerpoint/2010/main" val="102083157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CBFBA99-1325-B346-AE45-6321B79BC337}"/>
              </a:ext>
            </a:extLst>
          </p:cNvPr>
          <p:cNvPicPr>
            <a:picLocks noChangeAspect="1"/>
          </p:cNvPicPr>
          <p:nvPr/>
        </p:nvPicPr>
        <p:blipFill>
          <a:blip r:embed="rId3"/>
          <a:stretch>
            <a:fillRect/>
          </a:stretch>
        </p:blipFill>
        <p:spPr>
          <a:xfrm>
            <a:off x="6330276" y="10102176"/>
            <a:ext cx="1231900" cy="342900"/>
          </a:xfrm>
          <a:prstGeom prst="rect">
            <a:avLst/>
          </a:prstGeom>
        </p:spPr>
      </p:pic>
      <p:pic>
        <p:nvPicPr>
          <p:cNvPr id="22" name="Picture 21">
            <a:extLst>
              <a:ext uri="{FF2B5EF4-FFF2-40B4-BE49-F238E27FC236}">
                <a16:creationId xmlns:a16="http://schemas.microsoft.com/office/drawing/2014/main" id="{506CEEC3-2948-054F-9654-58E5188FC901}"/>
              </a:ext>
            </a:extLst>
          </p:cNvPr>
          <p:cNvPicPr>
            <a:picLocks noChangeAspect="1"/>
          </p:cNvPicPr>
          <p:nvPr/>
        </p:nvPicPr>
        <p:blipFill>
          <a:blip r:embed="rId4"/>
          <a:stretch>
            <a:fillRect/>
          </a:stretch>
        </p:blipFill>
        <p:spPr>
          <a:xfrm>
            <a:off x="3679223" y="10115593"/>
            <a:ext cx="1231900" cy="342900"/>
          </a:xfrm>
          <a:prstGeom prst="rect">
            <a:avLst/>
          </a:prstGeom>
        </p:spPr>
      </p:pic>
      <p:pic>
        <p:nvPicPr>
          <p:cNvPr id="34" name="Picture 33">
            <a:extLst>
              <a:ext uri="{FF2B5EF4-FFF2-40B4-BE49-F238E27FC236}">
                <a16:creationId xmlns:a16="http://schemas.microsoft.com/office/drawing/2014/main" id="{206AE990-3709-0F4F-A1B8-60FBD8302CDA}"/>
              </a:ext>
            </a:extLst>
          </p:cNvPr>
          <p:cNvPicPr>
            <a:picLocks noChangeAspect="1"/>
          </p:cNvPicPr>
          <p:nvPr/>
        </p:nvPicPr>
        <p:blipFill>
          <a:blip r:embed="rId5"/>
          <a:stretch>
            <a:fillRect/>
          </a:stretch>
        </p:blipFill>
        <p:spPr>
          <a:xfrm>
            <a:off x="6335675" y="9685238"/>
            <a:ext cx="1231900" cy="342900"/>
          </a:xfrm>
          <a:prstGeom prst="rect">
            <a:avLst/>
          </a:prstGeom>
        </p:spPr>
      </p:pic>
      <p:pic>
        <p:nvPicPr>
          <p:cNvPr id="36" name="Picture 35">
            <a:extLst>
              <a:ext uri="{FF2B5EF4-FFF2-40B4-BE49-F238E27FC236}">
                <a16:creationId xmlns:a16="http://schemas.microsoft.com/office/drawing/2014/main" id="{B37D1D72-5C00-2040-926C-11789AD8B015}"/>
              </a:ext>
            </a:extLst>
          </p:cNvPr>
          <p:cNvPicPr>
            <a:picLocks noChangeAspect="1"/>
          </p:cNvPicPr>
          <p:nvPr/>
        </p:nvPicPr>
        <p:blipFill>
          <a:blip r:embed="rId6"/>
          <a:stretch>
            <a:fillRect/>
          </a:stretch>
        </p:blipFill>
        <p:spPr>
          <a:xfrm>
            <a:off x="7657480" y="9695776"/>
            <a:ext cx="1231900" cy="342900"/>
          </a:xfrm>
          <a:prstGeom prst="rect">
            <a:avLst/>
          </a:prstGeom>
        </p:spPr>
      </p:pic>
      <p:pic>
        <p:nvPicPr>
          <p:cNvPr id="40" name="Picture 39">
            <a:extLst>
              <a:ext uri="{FF2B5EF4-FFF2-40B4-BE49-F238E27FC236}">
                <a16:creationId xmlns:a16="http://schemas.microsoft.com/office/drawing/2014/main" id="{510DB917-5538-5F43-AF65-5A06B1E24303}"/>
              </a:ext>
            </a:extLst>
          </p:cNvPr>
          <p:cNvPicPr>
            <a:picLocks noChangeAspect="1"/>
          </p:cNvPicPr>
          <p:nvPr/>
        </p:nvPicPr>
        <p:blipFill>
          <a:blip r:embed="rId6"/>
          <a:stretch>
            <a:fillRect/>
          </a:stretch>
        </p:blipFill>
        <p:spPr>
          <a:xfrm>
            <a:off x="7657480" y="9695776"/>
            <a:ext cx="1231900" cy="342900"/>
          </a:xfrm>
          <a:prstGeom prst="rect">
            <a:avLst/>
          </a:prstGeom>
        </p:spPr>
      </p:pic>
      <p:pic>
        <p:nvPicPr>
          <p:cNvPr id="41" name="Picture 40">
            <a:extLst>
              <a:ext uri="{FF2B5EF4-FFF2-40B4-BE49-F238E27FC236}">
                <a16:creationId xmlns:a16="http://schemas.microsoft.com/office/drawing/2014/main" id="{F7C8B04F-8705-BB47-A1C1-092F68F87C30}"/>
              </a:ext>
            </a:extLst>
          </p:cNvPr>
          <p:cNvPicPr>
            <a:picLocks noChangeAspect="1"/>
          </p:cNvPicPr>
          <p:nvPr/>
        </p:nvPicPr>
        <p:blipFill>
          <a:blip r:embed="rId6"/>
          <a:stretch>
            <a:fillRect/>
          </a:stretch>
        </p:blipFill>
        <p:spPr>
          <a:xfrm>
            <a:off x="7657480" y="9695776"/>
            <a:ext cx="1231900" cy="342900"/>
          </a:xfrm>
          <a:prstGeom prst="rect">
            <a:avLst/>
          </a:prstGeom>
        </p:spPr>
      </p:pic>
      <p:pic>
        <p:nvPicPr>
          <p:cNvPr id="60" name="Picture 59">
            <a:extLst>
              <a:ext uri="{FF2B5EF4-FFF2-40B4-BE49-F238E27FC236}">
                <a16:creationId xmlns:a16="http://schemas.microsoft.com/office/drawing/2014/main" id="{93446A3B-3C12-D74D-BCDE-75C0752C6D1D}"/>
              </a:ext>
            </a:extLst>
          </p:cNvPr>
          <p:cNvPicPr>
            <a:picLocks noChangeAspect="1"/>
          </p:cNvPicPr>
          <p:nvPr/>
        </p:nvPicPr>
        <p:blipFill>
          <a:blip r:embed="rId7"/>
          <a:stretch>
            <a:fillRect/>
          </a:stretch>
        </p:blipFill>
        <p:spPr>
          <a:xfrm>
            <a:off x="5011368" y="10109077"/>
            <a:ext cx="1241600" cy="345600"/>
          </a:xfrm>
          <a:prstGeom prst="rect">
            <a:avLst/>
          </a:prstGeom>
        </p:spPr>
      </p:pic>
      <p:pic>
        <p:nvPicPr>
          <p:cNvPr id="67" name="Picture 66">
            <a:extLst>
              <a:ext uri="{FF2B5EF4-FFF2-40B4-BE49-F238E27FC236}">
                <a16:creationId xmlns:a16="http://schemas.microsoft.com/office/drawing/2014/main" id="{2A0F496E-7F6D-4E4D-B6A6-3583C01B8332}"/>
              </a:ext>
            </a:extLst>
          </p:cNvPr>
          <p:cNvPicPr>
            <a:picLocks noChangeAspect="1"/>
          </p:cNvPicPr>
          <p:nvPr/>
        </p:nvPicPr>
        <p:blipFill>
          <a:blip r:embed="rId8"/>
          <a:stretch>
            <a:fillRect/>
          </a:stretch>
        </p:blipFill>
        <p:spPr>
          <a:xfrm>
            <a:off x="7644879" y="10115593"/>
            <a:ext cx="1231900" cy="342900"/>
          </a:xfrm>
          <a:prstGeom prst="rect">
            <a:avLst/>
          </a:prstGeom>
        </p:spPr>
      </p:pic>
      <p:pic>
        <p:nvPicPr>
          <p:cNvPr id="68" name="Picture 67">
            <a:extLst>
              <a:ext uri="{FF2B5EF4-FFF2-40B4-BE49-F238E27FC236}">
                <a16:creationId xmlns:a16="http://schemas.microsoft.com/office/drawing/2014/main" id="{38BA1B72-8675-B349-8DA8-4AE87C3B3B16}"/>
              </a:ext>
            </a:extLst>
          </p:cNvPr>
          <p:cNvPicPr>
            <a:picLocks noChangeAspect="1"/>
          </p:cNvPicPr>
          <p:nvPr/>
        </p:nvPicPr>
        <p:blipFill>
          <a:blip r:embed="rId8"/>
          <a:stretch>
            <a:fillRect/>
          </a:stretch>
        </p:blipFill>
        <p:spPr>
          <a:xfrm>
            <a:off x="7655236" y="10117377"/>
            <a:ext cx="1231900" cy="342900"/>
          </a:xfrm>
          <a:prstGeom prst="rect">
            <a:avLst/>
          </a:prstGeom>
        </p:spPr>
      </p:pic>
      <p:pic>
        <p:nvPicPr>
          <p:cNvPr id="69" name="Picture 68">
            <a:extLst>
              <a:ext uri="{FF2B5EF4-FFF2-40B4-BE49-F238E27FC236}">
                <a16:creationId xmlns:a16="http://schemas.microsoft.com/office/drawing/2014/main" id="{B64F60E5-764F-0149-A744-34EEB013D817}"/>
              </a:ext>
            </a:extLst>
          </p:cNvPr>
          <p:cNvPicPr>
            <a:picLocks noChangeAspect="1"/>
          </p:cNvPicPr>
          <p:nvPr/>
        </p:nvPicPr>
        <p:blipFill>
          <a:blip r:embed="rId8"/>
          <a:stretch>
            <a:fillRect/>
          </a:stretch>
        </p:blipFill>
        <p:spPr>
          <a:xfrm>
            <a:off x="7659724" y="10119161"/>
            <a:ext cx="1231900" cy="342900"/>
          </a:xfrm>
          <a:prstGeom prst="rect">
            <a:avLst/>
          </a:prstGeom>
        </p:spPr>
      </p:pic>
      <p:pic>
        <p:nvPicPr>
          <p:cNvPr id="70" name="Picture 69">
            <a:extLst>
              <a:ext uri="{FF2B5EF4-FFF2-40B4-BE49-F238E27FC236}">
                <a16:creationId xmlns:a16="http://schemas.microsoft.com/office/drawing/2014/main" id="{1D2BAFBE-2055-B645-A00A-D2C33F663CA1}"/>
              </a:ext>
            </a:extLst>
          </p:cNvPr>
          <p:cNvPicPr>
            <a:picLocks noChangeAspect="1"/>
          </p:cNvPicPr>
          <p:nvPr/>
        </p:nvPicPr>
        <p:blipFill>
          <a:blip r:embed="rId8"/>
          <a:stretch>
            <a:fillRect/>
          </a:stretch>
        </p:blipFill>
        <p:spPr>
          <a:xfrm>
            <a:off x="7655236" y="10119161"/>
            <a:ext cx="1231900" cy="342900"/>
          </a:xfrm>
          <a:prstGeom prst="rect">
            <a:avLst/>
          </a:prstGeom>
        </p:spPr>
      </p:pic>
      <p:pic>
        <p:nvPicPr>
          <p:cNvPr id="71" name="Picture 70">
            <a:extLst>
              <a:ext uri="{FF2B5EF4-FFF2-40B4-BE49-F238E27FC236}">
                <a16:creationId xmlns:a16="http://schemas.microsoft.com/office/drawing/2014/main" id="{FAE8DFA7-C884-F042-B057-592A41EE0297}"/>
              </a:ext>
            </a:extLst>
          </p:cNvPr>
          <p:cNvPicPr>
            <a:picLocks noChangeAspect="1"/>
          </p:cNvPicPr>
          <p:nvPr/>
        </p:nvPicPr>
        <p:blipFill>
          <a:blip r:embed="rId8"/>
          <a:stretch>
            <a:fillRect/>
          </a:stretch>
        </p:blipFill>
        <p:spPr>
          <a:xfrm>
            <a:off x="7640391" y="10115593"/>
            <a:ext cx="1231900" cy="342900"/>
          </a:xfrm>
          <a:prstGeom prst="rect">
            <a:avLst/>
          </a:prstGeom>
        </p:spPr>
      </p:pic>
      <p:grpSp>
        <p:nvGrpSpPr>
          <p:cNvPr id="6" name="Group 5">
            <a:extLst>
              <a:ext uri="{FF2B5EF4-FFF2-40B4-BE49-F238E27FC236}">
                <a16:creationId xmlns:a16="http://schemas.microsoft.com/office/drawing/2014/main" id="{5ADDDB82-6254-3C4E-9212-EAD8B1C48DD3}"/>
              </a:ext>
            </a:extLst>
          </p:cNvPr>
          <p:cNvGrpSpPr/>
          <p:nvPr/>
        </p:nvGrpSpPr>
        <p:grpSpPr>
          <a:xfrm>
            <a:off x="287401" y="9695776"/>
            <a:ext cx="774700" cy="393700"/>
            <a:chOff x="287401" y="9695776"/>
            <a:chExt cx="774700" cy="393700"/>
          </a:xfrm>
        </p:grpSpPr>
        <p:pic>
          <p:nvPicPr>
            <p:cNvPr id="12" name="Picture 11">
              <a:extLst>
                <a:ext uri="{FF2B5EF4-FFF2-40B4-BE49-F238E27FC236}">
                  <a16:creationId xmlns:a16="http://schemas.microsoft.com/office/drawing/2014/main" id="{10572EFE-FE04-4040-8BBB-45C2C7B9EDC9}"/>
                </a:ext>
              </a:extLst>
            </p:cNvPr>
            <p:cNvPicPr>
              <a:picLocks noChangeAspect="1"/>
            </p:cNvPicPr>
            <p:nvPr/>
          </p:nvPicPr>
          <p:blipFill>
            <a:blip r:embed="rId9"/>
            <a:stretch>
              <a:fillRect/>
            </a:stretch>
          </p:blipFill>
          <p:spPr>
            <a:xfrm>
              <a:off x="287401" y="9695776"/>
              <a:ext cx="774700" cy="393700"/>
            </a:xfrm>
            <a:prstGeom prst="rect">
              <a:avLst/>
            </a:prstGeom>
          </p:spPr>
        </p:pic>
        <p:sp>
          <p:nvSpPr>
            <p:cNvPr id="4" name="TextBox 3">
              <a:extLst>
                <a:ext uri="{FF2B5EF4-FFF2-40B4-BE49-F238E27FC236}">
                  <a16:creationId xmlns:a16="http://schemas.microsoft.com/office/drawing/2014/main" id="{B68B95B8-3CA7-324C-8CE7-F60D44FF589D}"/>
                </a:ext>
              </a:extLst>
            </p:cNvPr>
            <p:cNvSpPr txBox="1"/>
            <p:nvPr/>
          </p:nvSpPr>
          <p:spPr>
            <a:xfrm>
              <a:off x="346075" y="9874250"/>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7" name="Group 6">
            <a:extLst>
              <a:ext uri="{FF2B5EF4-FFF2-40B4-BE49-F238E27FC236}">
                <a16:creationId xmlns:a16="http://schemas.microsoft.com/office/drawing/2014/main" id="{906189D3-6517-1E4B-A290-D97DC9C78806}"/>
              </a:ext>
            </a:extLst>
          </p:cNvPr>
          <p:cNvGrpSpPr/>
          <p:nvPr/>
        </p:nvGrpSpPr>
        <p:grpSpPr>
          <a:xfrm>
            <a:off x="1103693" y="9695776"/>
            <a:ext cx="786309" cy="520700"/>
            <a:chOff x="1103693" y="9695776"/>
            <a:chExt cx="786309" cy="520700"/>
          </a:xfrm>
        </p:grpSpPr>
        <p:pic>
          <p:nvPicPr>
            <p:cNvPr id="14" name="Picture 13">
              <a:extLst>
                <a:ext uri="{FF2B5EF4-FFF2-40B4-BE49-F238E27FC236}">
                  <a16:creationId xmlns:a16="http://schemas.microsoft.com/office/drawing/2014/main" id="{F2EACD60-3145-CD4C-9C1A-A6F935E6E3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3693" y="9695776"/>
              <a:ext cx="786309" cy="520700"/>
            </a:xfrm>
            <a:prstGeom prst="rect">
              <a:avLst/>
            </a:prstGeom>
          </p:spPr>
        </p:pic>
        <p:sp>
          <p:nvSpPr>
            <p:cNvPr id="83" name="TextBox 82">
              <a:extLst>
                <a:ext uri="{FF2B5EF4-FFF2-40B4-BE49-F238E27FC236}">
                  <a16:creationId xmlns:a16="http://schemas.microsoft.com/office/drawing/2014/main" id="{FB571A4D-D705-D845-9DAB-535237505782}"/>
                </a:ext>
              </a:extLst>
            </p:cNvPr>
            <p:cNvSpPr txBox="1"/>
            <p:nvPr/>
          </p:nvSpPr>
          <p:spPr>
            <a:xfrm>
              <a:off x="1166155" y="10037932"/>
              <a:ext cx="657225"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grpSp>
      <p:grpSp>
        <p:nvGrpSpPr>
          <p:cNvPr id="10" name="Group 9">
            <a:extLst>
              <a:ext uri="{FF2B5EF4-FFF2-40B4-BE49-F238E27FC236}">
                <a16:creationId xmlns:a16="http://schemas.microsoft.com/office/drawing/2014/main" id="{7AB43C2F-E7A5-9040-875B-71AED21358A2}"/>
              </a:ext>
            </a:extLst>
          </p:cNvPr>
          <p:cNvGrpSpPr/>
          <p:nvPr/>
        </p:nvGrpSpPr>
        <p:grpSpPr>
          <a:xfrm>
            <a:off x="2760042" y="9695776"/>
            <a:ext cx="787400" cy="406400"/>
            <a:chOff x="2760042" y="9695776"/>
            <a:chExt cx="787400" cy="406400"/>
          </a:xfrm>
        </p:grpSpPr>
        <p:pic>
          <p:nvPicPr>
            <p:cNvPr id="18" name="Picture 17">
              <a:extLst>
                <a:ext uri="{FF2B5EF4-FFF2-40B4-BE49-F238E27FC236}">
                  <a16:creationId xmlns:a16="http://schemas.microsoft.com/office/drawing/2014/main" id="{59ED6ACA-85FD-C348-9E56-6EB9507C3138}"/>
                </a:ext>
              </a:extLst>
            </p:cNvPr>
            <p:cNvPicPr>
              <a:picLocks noChangeAspect="1"/>
            </p:cNvPicPr>
            <p:nvPr/>
          </p:nvPicPr>
          <p:blipFill>
            <a:blip r:embed="rId11"/>
            <a:stretch>
              <a:fillRect/>
            </a:stretch>
          </p:blipFill>
          <p:spPr>
            <a:xfrm>
              <a:off x="2760042" y="9695776"/>
              <a:ext cx="787400" cy="406400"/>
            </a:xfrm>
            <a:prstGeom prst="rect">
              <a:avLst/>
            </a:prstGeom>
          </p:spPr>
        </p:pic>
        <p:sp>
          <p:nvSpPr>
            <p:cNvPr id="87" name="TextBox 86">
              <a:extLst>
                <a:ext uri="{FF2B5EF4-FFF2-40B4-BE49-F238E27FC236}">
                  <a16:creationId xmlns:a16="http://schemas.microsoft.com/office/drawing/2014/main" id="{0CB06E48-8884-A049-B4AE-B1A91FE95323}"/>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88" name="Group 87">
            <a:extLst>
              <a:ext uri="{FF2B5EF4-FFF2-40B4-BE49-F238E27FC236}">
                <a16:creationId xmlns:a16="http://schemas.microsoft.com/office/drawing/2014/main" id="{D33874DB-EE17-1942-BFA6-0B8DA03C9FBE}"/>
              </a:ext>
            </a:extLst>
          </p:cNvPr>
          <p:cNvGrpSpPr/>
          <p:nvPr/>
        </p:nvGrpSpPr>
        <p:grpSpPr>
          <a:xfrm>
            <a:off x="1931595" y="9695776"/>
            <a:ext cx="787400" cy="850900"/>
            <a:chOff x="1931595" y="9695776"/>
            <a:chExt cx="787400" cy="850900"/>
          </a:xfrm>
        </p:grpSpPr>
        <p:pic>
          <p:nvPicPr>
            <p:cNvPr id="89" name="Picture 88">
              <a:extLst>
                <a:ext uri="{FF2B5EF4-FFF2-40B4-BE49-F238E27FC236}">
                  <a16:creationId xmlns:a16="http://schemas.microsoft.com/office/drawing/2014/main" id="{EC059C25-96C8-F340-BB96-F648C19A546D}"/>
                </a:ext>
              </a:extLst>
            </p:cNvPr>
            <p:cNvPicPr>
              <a:picLocks noChangeAspect="1"/>
            </p:cNvPicPr>
            <p:nvPr/>
          </p:nvPicPr>
          <p:blipFill>
            <a:blip r:embed="rId12"/>
            <a:stretch>
              <a:fillRect/>
            </a:stretch>
          </p:blipFill>
          <p:spPr>
            <a:xfrm>
              <a:off x="1931595" y="9695776"/>
              <a:ext cx="787400" cy="850900"/>
            </a:xfrm>
            <a:prstGeom prst="rect">
              <a:avLst/>
            </a:prstGeom>
          </p:spPr>
        </p:pic>
        <p:sp>
          <p:nvSpPr>
            <p:cNvPr id="90" name="TextBox 89">
              <a:extLst>
                <a:ext uri="{FF2B5EF4-FFF2-40B4-BE49-F238E27FC236}">
                  <a16:creationId xmlns:a16="http://schemas.microsoft.com/office/drawing/2014/main" id="{FB8C0A5D-92D6-4147-8E14-2DE7A644E897}"/>
                </a:ext>
              </a:extLst>
            </p:cNvPr>
            <p:cNvSpPr txBox="1"/>
            <p:nvPr/>
          </p:nvSpPr>
          <p:spPr>
            <a:xfrm>
              <a:off x="1996682" y="9906814"/>
              <a:ext cx="657225" cy="76944"/>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p:txBody>
        </p:sp>
        <p:sp>
          <p:nvSpPr>
            <p:cNvPr id="91" name="TextBox 90">
              <a:extLst>
                <a:ext uri="{FF2B5EF4-FFF2-40B4-BE49-F238E27FC236}">
                  <a16:creationId xmlns:a16="http://schemas.microsoft.com/office/drawing/2014/main" id="{B195A0F0-10FA-CD4D-B27C-BB3FF8A3B7A9}"/>
                </a:ext>
              </a:extLst>
            </p:cNvPr>
            <p:cNvSpPr txBox="1"/>
            <p:nvPr/>
          </p:nvSpPr>
          <p:spPr>
            <a:xfrm>
              <a:off x="2165351" y="10036989"/>
              <a:ext cx="452904"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sp>
          <p:nvSpPr>
            <p:cNvPr id="92" name="TextBox 91">
              <a:extLst>
                <a:ext uri="{FF2B5EF4-FFF2-40B4-BE49-F238E27FC236}">
                  <a16:creationId xmlns:a16="http://schemas.microsoft.com/office/drawing/2014/main" id="{8E6E434E-D47A-684B-B943-9D57148856F0}"/>
                </a:ext>
              </a:extLst>
            </p:cNvPr>
            <p:cNvSpPr txBox="1"/>
            <p:nvPr/>
          </p:nvSpPr>
          <p:spPr>
            <a:xfrm>
              <a:off x="1996682" y="10246539"/>
              <a:ext cx="657225" cy="230832"/>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a:p>
              <a:pPr algn="ctr">
                <a:lnSpc>
                  <a:spcPts val="600"/>
                </a:lnSpc>
              </a:pPr>
              <a:r>
                <a:rPr lang="en-US" sz="550" dirty="0">
                  <a:latin typeface="Arial Narrow" panose="020B0604020202020204" pitchFamily="34" charset="0"/>
                  <a:cs typeface="Arial Narrow" panose="020B0604020202020204" pitchFamily="34" charset="0"/>
                </a:rPr>
                <a:t>Insert text</a:t>
              </a:r>
            </a:p>
          </p:txBody>
        </p:sp>
      </p:grpSp>
      <p:grpSp>
        <p:nvGrpSpPr>
          <p:cNvPr id="93" name="Group 92">
            <a:extLst>
              <a:ext uri="{FF2B5EF4-FFF2-40B4-BE49-F238E27FC236}">
                <a16:creationId xmlns:a16="http://schemas.microsoft.com/office/drawing/2014/main" id="{2AE2CB54-530B-1847-B41A-DD5E7FA916D2}"/>
              </a:ext>
            </a:extLst>
          </p:cNvPr>
          <p:cNvGrpSpPr/>
          <p:nvPr/>
        </p:nvGrpSpPr>
        <p:grpSpPr>
          <a:xfrm>
            <a:off x="1931595" y="9695776"/>
            <a:ext cx="787400" cy="850900"/>
            <a:chOff x="1931595" y="9695776"/>
            <a:chExt cx="787400" cy="850900"/>
          </a:xfrm>
        </p:grpSpPr>
        <p:pic>
          <p:nvPicPr>
            <p:cNvPr id="94" name="Picture 93">
              <a:extLst>
                <a:ext uri="{FF2B5EF4-FFF2-40B4-BE49-F238E27FC236}">
                  <a16:creationId xmlns:a16="http://schemas.microsoft.com/office/drawing/2014/main" id="{3EE02F5F-BBD2-3641-946B-85A758E87B44}"/>
                </a:ext>
              </a:extLst>
            </p:cNvPr>
            <p:cNvPicPr>
              <a:picLocks noChangeAspect="1"/>
            </p:cNvPicPr>
            <p:nvPr/>
          </p:nvPicPr>
          <p:blipFill>
            <a:blip r:embed="rId12"/>
            <a:stretch>
              <a:fillRect/>
            </a:stretch>
          </p:blipFill>
          <p:spPr>
            <a:xfrm>
              <a:off x="1931595" y="9695776"/>
              <a:ext cx="787400" cy="850900"/>
            </a:xfrm>
            <a:prstGeom prst="rect">
              <a:avLst/>
            </a:prstGeom>
          </p:spPr>
        </p:pic>
        <p:sp>
          <p:nvSpPr>
            <p:cNvPr id="95" name="TextBox 94">
              <a:extLst>
                <a:ext uri="{FF2B5EF4-FFF2-40B4-BE49-F238E27FC236}">
                  <a16:creationId xmlns:a16="http://schemas.microsoft.com/office/drawing/2014/main" id="{4A88EA5B-71A1-1F43-833D-A2270F07E112}"/>
                </a:ext>
              </a:extLst>
            </p:cNvPr>
            <p:cNvSpPr txBox="1"/>
            <p:nvPr/>
          </p:nvSpPr>
          <p:spPr>
            <a:xfrm>
              <a:off x="1996682" y="9906814"/>
              <a:ext cx="657225" cy="76944"/>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p:txBody>
        </p:sp>
        <p:sp>
          <p:nvSpPr>
            <p:cNvPr id="96" name="TextBox 95">
              <a:extLst>
                <a:ext uri="{FF2B5EF4-FFF2-40B4-BE49-F238E27FC236}">
                  <a16:creationId xmlns:a16="http://schemas.microsoft.com/office/drawing/2014/main" id="{77AA2817-4628-5046-B607-0DBA8064FC84}"/>
                </a:ext>
              </a:extLst>
            </p:cNvPr>
            <p:cNvSpPr txBox="1"/>
            <p:nvPr/>
          </p:nvSpPr>
          <p:spPr>
            <a:xfrm>
              <a:off x="2165351" y="10036989"/>
              <a:ext cx="452904"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sp>
          <p:nvSpPr>
            <p:cNvPr id="97" name="TextBox 96">
              <a:extLst>
                <a:ext uri="{FF2B5EF4-FFF2-40B4-BE49-F238E27FC236}">
                  <a16:creationId xmlns:a16="http://schemas.microsoft.com/office/drawing/2014/main" id="{D2D8F7B6-303D-4246-8A80-872ED1CBA65D}"/>
                </a:ext>
              </a:extLst>
            </p:cNvPr>
            <p:cNvSpPr txBox="1"/>
            <p:nvPr/>
          </p:nvSpPr>
          <p:spPr>
            <a:xfrm>
              <a:off x="1996682" y="10246539"/>
              <a:ext cx="657225" cy="230832"/>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a:p>
              <a:pPr algn="ctr">
                <a:lnSpc>
                  <a:spcPts val="600"/>
                </a:lnSpc>
              </a:pPr>
              <a:r>
                <a:rPr lang="en-US" sz="550" dirty="0">
                  <a:latin typeface="Arial Narrow" panose="020B0604020202020204" pitchFamily="34" charset="0"/>
                  <a:cs typeface="Arial Narrow" panose="020B0604020202020204" pitchFamily="34" charset="0"/>
                </a:rPr>
                <a:t>Insert text</a:t>
              </a:r>
            </a:p>
          </p:txBody>
        </p:sp>
      </p:grpSp>
      <p:grpSp>
        <p:nvGrpSpPr>
          <p:cNvPr id="98" name="Group 97">
            <a:extLst>
              <a:ext uri="{FF2B5EF4-FFF2-40B4-BE49-F238E27FC236}">
                <a16:creationId xmlns:a16="http://schemas.microsoft.com/office/drawing/2014/main" id="{725F411A-39FD-1C4D-9534-C28822ED3E6A}"/>
              </a:ext>
            </a:extLst>
          </p:cNvPr>
          <p:cNvGrpSpPr/>
          <p:nvPr/>
        </p:nvGrpSpPr>
        <p:grpSpPr>
          <a:xfrm>
            <a:off x="1931595" y="9695776"/>
            <a:ext cx="787400" cy="850900"/>
            <a:chOff x="1931595" y="9695776"/>
            <a:chExt cx="787400" cy="850900"/>
          </a:xfrm>
        </p:grpSpPr>
        <p:pic>
          <p:nvPicPr>
            <p:cNvPr id="99" name="Picture 98">
              <a:extLst>
                <a:ext uri="{FF2B5EF4-FFF2-40B4-BE49-F238E27FC236}">
                  <a16:creationId xmlns:a16="http://schemas.microsoft.com/office/drawing/2014/main" id="{24A1AAD6-E09C-184D-82F6-E491A9016A50}"/>
                </a:ext>
              </a:extLst>
            </p:cNvPr>
            <p:cNvPicPr>
              <a:picLocks noChangeAspect="1"/>
            </p:cNvPicPr>
            <p:nvPr/>
          </p:nvPicPr>
          <p:blipFill>
            <a:blip r:embed="rId12"/>
            <a:stretch>
              <a:fillRect/>
            </a:stretch>
          </p:blipFill>
          <p:spPr>
            <a:xfrm>
              <a:off x="1931595" y="9695776"/>
              <a:ext cx="787400" cy="850900"/>
            </a:xfrm>
            <a:prstGeom prst="rect">
              <a:avLst/>
            </a:prstGeom>
          </p:spPr>
        </p:pic>
        <p:sp>
          <p:nvSpPr>
            <p:cNvPr id="100" name="TextBox 99">
              <a:extLst>
                <a:ext uri="{FF2B5EF4-FFF2-40B4-BE49-F238E27FC236}">
                  <a16:creationId xmlns:a16="http://schemas.microsoft.com/office/drawing/2014/main" id="{A8FF3674-DDB9-1949-B05A-43B329FF2671}"/>
                </a:ext>
              </a:extLst>
            </p:cNvPr>
            <p:cNvSpPr txBox="1"/>
            <p:nvPr/>
          </p:nvSpPr>
          <p:spPr>
            <a:xfrm>
              <a:off x="1996682" y="9906814"/>
              <a:ext cx="657225" cy="76944"/>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p:txBody>
        </p:sp>
        <p:sp>
          <p:nvSpPr>
            <p:cNvPr id="101" name="TextBox 100">
              <a:extLst>
                <a:ext uri="{FF2B5EF4-FFF2-40B4-BE49-F238E27FC236}">
                  <a16:creationId xmlns:a16="http://schemas.microsoft.com/office/drawing/2014/main" id="{E4F828FD-71DE-8B49-A514-198750651B19}"/>
                </a:ext>
              </a:extLst>
            </p:cNvPr>
            <p:cNvSpPr txBox="1"/>
            <p:nvPr/>
          </p:nvSpPr>
          <p:spPr>
            <a:xfrm>
              <a:off x="2165351" y="10036989"/>
              <a:ext cx="452904"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sp>
          <p:nvSpPr>
            <p:cNvPr id="102" name="TextBox 101">
              <a:extLst>
                <a:ext uri="{FF2B5EF4-FFF2-40B4-BE49-F238E27FC236}">
                  <a16:creationId xmlns:a16="http://schemas.microsoft.com/office/drawing/2014/main" id="{69909AE7-CA56-C94F-B131-1CD68B77AD51}"/>
                </a:ext>
              </a:extLst>
            </p:cNvPr>
            <p:cNvSpPr txBox="1"/>
            <p:nvPr/>
          </p:nvSpPr>
          <p:spPr>
            <a:xfrm>
              <a:off x="1996682" y="10246539"/>
              <a:ext cx="657225" cy="230832"/>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a:p>
              <a:pPr algn="ctr">
                <a:lnSpc>
                  <a:spcPts val="600"/>
                </a:lnSpc>
              </a:pPr>
              <a:r>
                <a:rPr lang="en-US" sz="550" dirty="0">
                  <a:latin typeface="Arial Narrow" panose="020B0604020202020204" pitchFamily="34" charset="0"/>
                  <a:cs typeface="Arial Narrow" panose="020B0604020202020204" pitchFamily="34" charset="0"/>
                </a:rPr>
                <a:t>Insert text</a:t>
              </a:r>
            </a:p>
          </p:txBody>
        </p:sp>
      </p:grpSp>
      <p:grpSp>
        <p:nvGrpSpPr>
          <p:cNvPr id="103" name="Group 102">
            <a:extLst>
              <a:ext uri="{FF2B5EF4-FFF2-40B4-BE49-F238E27FC236}">
                <a16:creationId xmlns:a16="http://schemas.microsoft.com/office/drawing/2014/main" id="{C33C2FC1-4AF1-DC45-AF21-1150416A45F2}"/>
              </a:ext>
            </a:extLst>
          </p:cNvPr>
          <p:cNvGrpSpPr/>
          <p:nvPr/>
        </p:nvGrpSpPr>
        <p:grpSpPr>
          <a:xfrm>
            <a:off x="1946025" y="9701527"/>
            <a:ext cx="787400" cy="850602"/>
            <a:chOff x="1931595" y="9695925"/>
            <a:chExt cx="787400" cy="850602"/>
          </a:xfrm>
        </p:grpSpPr>
        <p:pic>
          <p:nvPicPr>
            <p:cNvPr id="104" name="Picture 103">
              <a:extLst>
                <a:ext uri="{FF2B5EF4-FFF2-40B4-BE49-F238E27FC236}">
                  <a16:creationId xmlns:a16="http://schemas.microsoft.com/office/drawing/2014/main" id="{6E117831-7669-5B4F-89E0-8BAC2E0AD15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31595" y="9695925"/>
              <a:ext cx="787400" cy="850602"/>
            </a:xfrm>
            <a:prstGeom prst="rect">
              <a:avLst/>
            </a:prstGeom>
          </p:spPr>
        </p:pic>
        <p:sp>
          <p:nvSpPr>
            <p:cNvPr id="105" name="TextBox 104">
              <a:extLst>
                <a:ext uri="{FF2B5EF4-FFF2-40B4-BE49-F238E27FC236}">
                  <a16:creationId xmlns:a16="http://schemas.microsoft.com/office/drawing/2014/main" id="{01A42DD7-E1CA-6B46-B64F-63AEDC3DC146}"/>
                </a:ext>
              </a:extLst>
            </p:cNvPr>
            <p:cNvSpPr txBox="1"/>
            <p:nvPr/>
          </p:nvSpPr>
          <p:spPr>
            <a:xfrm>
              <a:off x="1996682" y="9906814"/>
              <a:ext cx="657225" cy="76944"/>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p:txBody>
        </p:sp>
        <p:sp>
          <p:nvSpPr>
            <p:cNvPr id="106" name="TextBox 105">
              <a:extLst>
                <a:ext uri="{FF2B5EF4-FFF2-40B4-BE49-F238E27FC236}">
                  <a16:creationId xmlns:a16="http://schemas.microsoft.com/office/drawing/2014/main" id="{D92F69D1-96F8-0747-B7CB-D5F175C16FC4}"/>
                </a:ext>
              </a:extLst>
            </p:cNvPr>
            <p:cNvSpPr txBox="1"/>
            <p:nvPr/>
          </p:nvSpPr>
          <p:spPr>
            <a:xfrm>
              <a:off x="2165351" y="10036989"/>
              <a:ext cx="452904" cy="76944"/>
            </a:xfrm>
            <a:prstGeom prst="rect">
              <a:avLst/>
            </a:prstGeom>
            <a:noFill/>
          </p:spPr>
          <p:txBody>
            <a:bodyPr wrap="square" lIns="0" tIns="0" rIns="0" bIns="0" rtlCol="0">
              <a:spAutoFit/>
            </a:bodyPr>
            <a:lstStyle/>
            <a:p>
              <a:pPr algn="ctr">
                <a:lnSpc>
                  <a:spcPts val="600"/>
                </a:lnSpc>
              </a:pPr>
              <a:r>
                <a:rPr lang="en-US" sz="550" dirty="0">
                  <a:latin typeface="Arial Narrow" panose="020B0604020202020204" pitchFamily="34" charset="0"/>
                  <a:cs typeface="Arial Narrow" panose="020B0604020202020204" pitchFamily="34" charset="0"/>
                </a:rPr>
                <a:t>00/00/18</a:t>
              </a:r>
            </a:p>
          </p:txBody>
        </p:sp>
        <p:sp>
          <p:nvSpPr>
            <p:cNvPr id="107" name="TextBox 106">
              <a:extLst>
                <a:ext uri="{FF2B5EF4-FFF2-40B4-BE49-F238E27FC236}">
                  <a16:creationId xmlns:a16="http://schemas.microsoft.com/office/drawing/2014/main" id="{86432823-8A19-3345-8B9D-6D3702B2CF96}"/>
                </a:ext>
              </a:extLst>
            </p:cNvPr>
            <p:cNvSpPr txBox="1"/>
            <p:nvPr/>
          </p:nvSpPr>
          <p:spPr>
            <a:xfrm>
              <a:off x="1996682" y="10215543"/>
              <a:ext cx="657225" cy="230832"/>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a:p>
              <a:pPr algn="ctr">
                <a:lnSpc>
                  <a:spcPts val="600"/>
                </a:lnSpc>
              </a:pPr>
              <a:r>
                <a:rPr lang="en-US" sz="550" dirty="0">
                  <a:latin typeface="Arial Narrow" panose="020B0604020202020204" pitchFamily="34" charset="0"/>
                  <a:cs typeface="Arial Narrow" panose="020B0604020202020204" pitchFamily="34" charset="0"/>
                </a:rPr>
                <a:t>Insert text</a:t>
              </a:r>
            </a:p>
          </p:txBody>
        </p:sp>
      </p:grpSp>
      <p:grpSp>
        <p:nvGrpSpPr>
          <p:cNvPr id="118" name="Group 117">
            <a:extLst>
              <a:ext uri="{FF2B5EF4-FFF2-40B4-BE49-F238E27FC236}">
                <a16:creationId xmlns:a16="http://schemas.microsoft.com/office/drawing/2014/main" id="{8C385F2A-BDCF-2442-9833-0DD79A16D085}"/>
              </a:ext>
            </a:extLst>
          </p:cNvPr>
          <p:cNvGrpSpPr/>
          <p:nvPr/>
        </p:nvGrpSpPr>
        <p:grpSpPr>
          <a:xfrm>
            <a:off x="287401" y="9695776"/>
            <a:ext cx="774700" cy="393700"/>
            <a:chOff x="287401" y="9695776"/>
            <a:chExt cx="774700" cy="393700"/>
          </a:xfrm>
        </p:grpSpPr>
        <p:pic>
          <p:nvPicPr>
            <p:cNvPr id="119" name="Picture 118">
              <a:extLst>
                <a:ext uri="{FF2B5EF4-FFF2-40B4-BE49-F238E27FC236}">
                  <a16:creationId xmlns:a16="http://schemas.microsoft.com/office/drawing/2014/main" id="{20B51993-8600-6B44-BC83-2EEEEE7074F5}"/>
                </a:ext>
              </a:extLst>
            </p:cNvPr>
            <p:cNvPicPr>
              <a:picLocks noChangeAspect="1"/>
            </p:cNvPicPr>
            <p:nvPr/>
          </p:nvPicPr>
          <p:blipFill>
            <a:blip r:embed="rId9"/>
            <a:stretch>
              <a:fillRect/>
            </a:stretch>
          </p:blipFill>
          <p:spPr>
            <a:xfrm>
              <a:off x="287401" y="9695776"/>
              <a:ext cx="774700" cy="393700"/>
            </a:xfrm>
            <a:prstGeom prst="rect">
              <a:avLst/>
            </a:prstGeom>
          </p:spPr>
        </p:pic>
        <p:sp>
          <p:nvSpPr>
            <p:cNvPr id="120" name="TextBox 119">
              <a:extLst>
                <a:ext uri="{FF2B5EF4-FFF2-40B4-BE49-F238E27FC236}">
                  <a16:creationId xmlns:a16="http://schemas.microsoft.com/office/drawing/2014/main" id="{69F7BFCF-7328-984D-B761-9DB1F7FD6FF7}"/>
                </a:ext>
              </a:extLst>
            </p:cNvPr>
            <p:cNvSpPr txBox="1"/>
            <p:nvPr/>
          </p:nvSpPr>
          <p:spPr>
            <a:xfrm>
              <a:off x="346075" y="9874250"/>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21" name="Group 120">
            <a:extLst>
              <a:ext uri="{FF2B5EF4-FFF2-40B4-BE49-F238E27FC236}">
                <a16:creationId xmlns:a16="http://schemas.microsoft.com/office/drawing/2014/main" id="{51F492A9-3E44-D944-9CE4-80296AD9E0EB}"/>
              </a:ext>
            </a:extLst>
          </p:cNvPr>
          <p:cNvGrpSpPr/>
          <p:nvPr/>
        </p:nvGrpSpPr>
        <p:grpSpPr>
          <a:xfrm>
            <a:off x="287526" y="9695776"/>
            <a:ext cx="774449" cy="393700"/>
            <a:chOff x="287526" y="9695776"/>
            <a:chExt cx="774449" cy="393700"/>
          </a:xfrm>
        </p:grpSpPr>
        <p:pic>
          <p:nvPicPr>
            <p:cNvPr id="122" name="Picture 121">
              <a:extLst>
                <a:ext uri="{FF2B5EF4-FFF2-40B4-BE49-F238E27FC236}">
                  <a16:creationId xmlns:a16="http://schemas.microsoft.com/office/drawing/2014/main" id="{A84286AA-8A2A-274F-90B8-B6DF3C4B5E7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7526" y="9695776"/>
              <a:ext cx="774449" cy="393700"/>
            </a:xfrm>
            <a:prstGeom prst="rect">
              <a:avLst/>
            </a:prstGeom>
          </p:spPr>
        </p:pic>
        <p:sp>
          <p:nvSpPr>
            <p:cNvPr id="123" name="TextBox 122">
              <a:extLst>
                <a:ext uri="{FF2B5EF4-FFF2-40B4-BE49-F238E27FC236}">
                  <a16:creationId xmlns:a16="http://schemas.microsoft.com/office/drawing/2014/main" id="{53B88DE0-23B7-DD45-A531-0DFF354B079D}"/>
                </a:ext>
              </a:extLst>
            </p:cNvPr>
            <p:cNvSpPr txBox="1"/>
            <p:nvPr/>
          </p:nvSpPr>
          <p:spPr>
            <a:xfrm>
              <a:off x="346075" y="9874250"/>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36" name="Group 135">
            <a:extLst>
              <a:ext uri="{FF2B5EF4-FFF2-40B4-BE49-F238E27FC236}">
                <a16:creationId xmlns:a16="http://schemas.microsoft.com/office/drawing/2014/main" id="{938E450F-715C-8748-9411-5A1EA09F19F2}"/>
              </a:ext>
            </a:extLst>
          </p:cNvPr>
          <p:cNvGrpSpPr/>
          <p:nvPr/>
        </p:nvGrpSpPr>
        <p:grpSpPr>
          <a:xfrm>
            <a:off x="2760042" y="9695776"/>
            <a:ext cx="787400" cy="406400"/>
            <a:chOff x="2760042" y="9695776"/>
            <a:chExt cx="787400" cy="406400"/>
          </a:xfrm>
        </p:grpSpPr>
        <p:pic>
          <p:nvPicPr>
            <p:cNvPr id="137" name="Picture 136">
              <a:extLst>
                <a:ext uri="{FF2B5EF4-FFF2-40B4-BE49-F238E27FC236}">
                  <a16:creationId xmlns:a16="http://schemas.microsoft.com/office/drawing/2014/main" id="{BC544525-4BD0-5C42-8AE3-FACA944C34A4}"/>
                </a:ext>
              </a:extLst>
            </p:cNvPr>
            <p:cNvPicPr>
              <a:picLocks noChangeAspect="1"/>
            </p:cNvPicPr>
            <p:nvPr/>
          </p:nvPicPr>
          <p:blipFill>
            <a:blip r:embed="rId11"/>
            <a:stretch>
              <a:fillRect/>
            </a:stretch>
          </p:blipFill>
          <p:spPr>
            <a:xfrm>
              <a:off x="2760042" y="9695776"/>
              <a:ext cx="787400" cy="406400"/>
            </a:xfrm>
            <a:prstGeom prst="rect">
              <a:avLst/>
            </a:prstGeom>
          </p:spPr>
        </p:pic>
        <p:sp>
          <p:nvSpPr>
            <p:cNvPr id="138" name="TextBox 137">
              <a:extLst>
                <a:ext uri="{FF2B5EF4-FFF2-40B4-BE49-F238E27FC236}">
                  <a16:creationId xmlns:a16="http://schemas.microsoft.com/office/drawing/2014/main" id="{66D7C1A9-5E4A-6246-9AD1-711BA6495557}"/>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39" name="Group 138">
            <a:extLst>
              <a:ext uri="{FF2B5EF4-FFF2-40B4-BE49-F238E27FC236}">
                <a16:creationId xmlns:a16="http://schemas.microsoft.com/office/drawing/2014/main" id="{9D9EDF5E-B2B3-C44D-8BB4-60DF979690FE}"/>
              </a:ext>
            </a:extLst>
          </p:cNvPr>
          <p:cNvGrpSpPr/>
          <p:nvPr/>
        </p:nvGrpSpPr>
        <p:grpSpPr>
          <a:xfrm>
            <a:off x="2760042" y="9695776"/>
            <a:ext cx="787400" cy="406400"/>
            <a:chOff x="2760042" y="9695776"/>
            <a:chExt cx="787400" cy="406400"/>
          </a:xfrm>
        </p:grpSpPr>
        <p:pic>
          <p:nvPicPr>
            <p:cNvPr id="140" name="Picture 139">
              <a:extLst>
                <a:ext uri="{FF2B5EF4-FFF2-40B4-BE49-F238E27FC236}">
                  <a16:creationId xmlns:a16="http://schemas.microsoft.com/office/drawing/2014/main" id="{05061A89-FBDB-944E-A0D1-1CB4CE237407}"/>
                </a:ext>
              </a:extLst>
            </p:cNvPr>
            <p:cNvPicPr>
              <a:picLocks noChangeAspect="1"/>
            </p:cNvPicPr>
            <p:nvPr/>
          </p:nvPicPr>
          <p:blipFill>
            <a:blip r:embed="rId11"/>
            <a:stretch>
              <a:fillRect/>
            </a:stretch>
          </p:blipFill>
          <p:spPr>
            <a:xfrm>
              <a:off x="2760042" y="9695776"/>
              <a:ext cx="787400" cy="406400"/>
            </a:xfrm>
            <a:prstGeom prst="rect">
              <a:avLst/>
            </a:prstGeom>
          </p:spPr>
        </p:pic>
        <p:sp>
          <p:nvSpPr>
            <p:cNvPr id="141" name="TextBox 140">
              <a:extLst>
                <a:ext uri="{FF2B5EF4-FFF2-40B4-BE49-F238E27FC236}">
                  <a16:creationId xmlns:a16="http://schemas.microsoft.com/office/drawing/2014/main" id="{377872E1-CB91-1741-BED3-EE04A0A6E393}"/>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42" name="Group 141">
            <a:extLst>
              <a:ext uri="{FF2B5EF4-FFF2-40B4-BE49-F238E27FC236}">
                <a16:creationId xmlns:a16="http://schemas.microsoft.com/office/drawing/2014/main" id="{8EAAFE02-3DB8-8F4F-B529-2919D5174670}"/>
              </a:ext>
            </a:extLst>
          </p:cNvPr>
          <p:cNvGrpSpPr/>
          <p:nvPr/>
        </p:nvGrpSpPr>
        <p:grpSpPr>
          <a:xfrm>
            <a:off x="2760042" y="9695776"/>
            <a:ext cx="787400" cy="406400"/>
            <a:chOff x="2760042" y="9695776"/>
            <a:chExt cx="787400" cy="406400"/>
          </a:xfrm>
        </p:grpSpPr>
        <p:pic>
          <p:nvPicPr>
            <p:cNvPr id="143" name="Picture 142">
              <a:extLst>
                <a:ext uri="{FF2B5EF4-FFF2-40B4-BE49-F238E27FC236}">
                  <a16:creationId xmlns:a16="http://schemas.microsoft.com/office/drawing/2014/main" id="{BC4A57FA-4D63-F24D-808C-7C81CE3A3B0A}"/>
                </a:ext>
              </a:extLst>
            </p:cNvPr>
            <p:cNvPicPr>
              <a:picLocks noChangeAspect="1"/>
            </p:cNvPicPr>
            <p:nvPr/>
          </p:nvPicPr>
          <p:blipFill>
            <a:blip r:embed="rId11"/>
            <a:stretch>
              <a:fillRect/>
            </a:stretch>
          </p:blipFill>
          <p:spPr>
            <a:xfrm>
              <a:off x="2760042" y="9695776"/>
              <a:ext cx="787400" cy="406400"/>
            </a:xfrm>
            <a:prstGeom prst="rect">
              <a:avLst/>
            </a:prstGeom>
          </p:spPr>
        </p:pic>
        <p:sp>
          <p:nvSpPr>
            <p:cNvPr id="144" name="TextBox 143">
              <a:extLst>
                <a:ext uri="{FF2B5EF4-FFF2-40B4-BE49-F238E27FC236}">
                  <a16:creationId xmlns:a16="http://schemas.microsoft.com/office/drawing/2014/main" id="{E7C4192E-4474-E94E-90E8-5F9F43F7E530}"/>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45" name="Group 144">
            <a:extLst>
              <a:ext uri="{FF2B5EF4-FFF2-40B4-BE49-F238E27FC236}">
                <a16:creationId xmlns:a16="http://schemas.microsoft.com/office/drawing/2014/main" id="{A2D56D03-93CD-2748-B036-3729B28CF2BA}"/>
              </a:ext>
            </a:extLst>
          </p:cNvPr>
          <p:cNvGrpSpPr/>
          <p:nvPr/>
        </p:nvGrpSpPr>
        <p:grpSpPr>
          <a:xfrm>
            <a:off x="2760042" y="9695776"/>
            <a:ext cx="787400" cy="406400"/>
            <a:chOff x="2760042" y="9695776"/>
            <a:chExt cx="787400" cy="406400"/>
          </a:xfrm>
        </p:grpSpPr>
        <p:pic>
          <p:nvPicPr>
            <p:cNvPr id="146" name="Picture 145">
              <a:extLst>
                <a:ext uri="{FF2B5EF4-FFF2-40B4-BE49-F238E27FC236}">
                  <a16:creationId xmlns:a16="http://schemas.microsoft.com/office/drawing/2014/main" id="{6476452D-DDBF-FD44-AFBD-5AD67927BBA0}"/>
                </a:ext>
              </a:extLst>
            </p:cNvPr>
            <p:cNvPicPr>
              <a:picLocks noChangeAspect="1"/>
            </p:cNvPicPr>
            <p:nvPr/>
          </p:nvPicPr>
          <p:blipFill>
            <a:blip r:embed="rId11"/>
            <a:stretch>
              <a:fillRect/>
            </a:stretch>
          </p:blipFill>
          <p:spPr>
            <a:xfrm>
              <a:off x="2760042" y="9695776"/>
              <a:ext cx="787400" cy="406400"/>
            </a:xfrm>
            <a:prstGeom prst="rect">
              <a:avLst/>
            </a:prstGeom>
          </p:spPr>
        </p:pic>
        <p:sp>
          <p:nvSpPr>
            <p:cNvPr id="147" name="TextBox 146">
              <a:extLst>
                <a:ext uri="{FF2B5EF4-FFF2-40B4-BE49-F238E27FC236}">
                  <a16:creationId xmlns:a16="http://schemas.microsoft.com/office/drawing/2014/main" id="{1A938030-8BB6-6942-9582-A940CE87C1CB}"/>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grpSp>
        <p:nvGrpSpPr>
          <p:cNvPr id="148" name="Group 147">
            <a:extLst>
              <a:ext uri="{FF2B5EF4-FFF2-40B4-BE49-F238E27FC236}">
                <a16:creationId xmlns:a16="http://schemas.microsoft.com/office/drawing/2014/main" id="{01F1AB15-01EC-E946-BCB1-0C10497E3830}"/>
              </a:ext>
            </a:extLst>
          </p:cNvPr>
          <p:cNvGrpSpPr/>
          <p:nvPr/>
        </p:nvGrpSpPr>
        <p:grpSpPr>
          <a:xfrm>
            <a:off x="2760494" y="9695776"/>
            <a:ext cx="786495" cy="406400"/>
            <a:chOff x="2760494" y="9695776"/>
            <a:chExt cx="786495" cy="406400"/>
          </a:xfrm>
        </p:grpSpPr>
        <p:pic>
          <p:nvPicPr>
            <p:cNvPr id="149" name="Picture 148">
              <a:extLst>
                <a:ext uri="{FF2B5EF4-FFF2-40B4-BE49-F238E27FC236}">
                  <a16:creationId xmlns:a16="http://schemas.microsoft.com/office/drawing/2014/main" id="{59933357-B1C8-7D48-8868-CA5CFA9AC7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60494" y="9695776"/>
              <a:ext cx="786495" cy="406400"/>
            </a:xfrm>
            <a:prstGeom prst="rect">
              <a:avLst/>
            </a:prstGeom>
          </p:spPr>
        </p:pic>
        <p:sp>
          <p:nvSpPr>
            <p:cNvPr id="150" name="TextBox 149">
              <a:extLst>
                <a:ext uri="{FF2B5EF4-FFF2-40B4-BE49-F238E27FC236}">
                  <a16:creationId xmlns:a16="http://schemas.microsoft.com/office/drawing/2014/main" id="{46CD9C39-775F-8F4C-94BF-885C7F1B8D0E}"/>
                </a:ext>
              </a:extLst>
            </p:cNvPr>
            <p:cNvSpPr txBox="1"/>
            <p:nvPr/>
          </p:nvSpPr>
          <p:spPr>
            <a:xfrm>
              <a:off x="2824842" y="9883101"/>
              <a:ext cx="657225" cy="153888"/>
            </a:xfrm>
            <a:prstGeom prst="rect">
              <a:avLst/>
            </a:prstGeom>
            <a:noFill/>
          </p:spPr>
          <p:txBody>
            <a:bodyPr wrap="square" lIns="0" tIns="0" rIns="0" bIns="0" rtlCol="0">
              <a:spAutoFit/>
            </a:bodyPr>
            <a:lstStyle/>
            <a:p>
              <a:pPr algn="ctr">
                <a:lnSpc>
                  <a:spcPts val="600"/>
                </a:lnSpc>
              </a:pPr>
              <a:r>
                <a:rPr lang="en-US" sz="550" dirty="0" err="1">
                  <a:latin typeface="Arial Narrow" panose="020B0604020202020204" pitchFamily="34" charset="0"/>
                  <a:cs typeface="Arial Narrow" panose="020B0604020202020204" pitchFamily="34" charset="0"/>
                </a:rPr>
                <a:t>Lorum</a:t>
              </a:r>
              <a:r>
                <a:rPr lang="en-US" sz="550" dirty="0">
                  <a:latin typeface="Arial Narrow" panose="020B0604020202020204" pitchFamily="34" charset="0"/>
                  <a:cs typeface="Arial Narrow" panose="020B0604020202020204" pitchFamily="34" charset="0"/>
                </a:rPr>
                <a:t> ipsum</a:t>
              </a:r>
            </a:p>
            <a:p>
              <a:pPr algn="ctr">
                <a:lnSpc>
                  <a:spcPts val="600"/>
                </a:lnSpc>
              </a:pPr>
              <a:r>
                <a:rPr lang="en-US" sz="550" dirty="0" err="1">
                  <a:latin typeface="Arial Narrow" panose="020B0604020202020204" pitchFamily="34" charset="0"/>
                  <a:cs typeface="Arial Narrow" panose="020B0604020202020204" pitchFamily="34" charset="0"/>
                </a:rPr>
                <a:t>Dolar</a:t>
              </a:r>
              <a:r>
                <a:rPr lang="en-US" sz="550" dirty="0">
                  <a:latin typeface="Arial Narrow" panose="020B0604020202020204" pitchFamily="34" charset="0"/>
                  <a:cs typeface="Arial Narrow" panose="020B0604020202020204" pitchFamily="34" charset="0"/>
                </a:rPr>
                <a:t> </a:t>
              </a:r>
              <a:r>
                <a:rPr lang="en-US" sz="550" dirty="0" err="1">
                  <a:latin typeface="Arial Narrow" panose="020B0604020202020204" pitchFamily="34" charset="0"/>
                  <a:cs typeface="Arial Narrow" panose="020B0604020202020204" pitchFamily="34" charset="0"/>
                </a:rPr>
                <a:t>sequi</a:t>
              </a:r>
              <a:endParaRPr lang="en-US" sz="550" dirty="0">
                <a:latin typeface="Arial Narrow" panose="020B0604020202020204" pitchFamily="34" charset="0"/>
                <a:cs typeface="Arial Narrow" panose="020B0604020202020204" pitchFamily="34" charset="0"/>
              </a:endParaRPr>
            </a:p>
          </p:txBody>
        </p:sp>
      </p:grpSp>
      <p:pic>
        <p:nvPicPr>
          <p:cNvPr id="152" name="Picture 151">
            <a:extLst>
              <a:ext uri="{FF2B5EF4-FFF2-40B4-BE49-F238E27FC236}">
                <a16:creationId xmlns:a16="http://schemas.microsoft.com/office/drawing/2014/main" id="{3589DF5A-DED9-0C43-837C-944C12EA561A}"/>
              </a:ext>
            </a:extLst>
          </p:cNvPr>
          <p:cNvPicPr>
            <a:picLocks noChangeAspect="1"/>
          </p:cNvPicPr>
          <p:nvPr/>
        </p:nvPicPr>
        <p:blipFill>
          <a:blip r:embed="rId16"/>
          <a:stretch>
            <a:fillRect/>
          </a:stretch>
        </p:blipFill>
        <p:spPr>
          <a:xfrm>
            <a:off x="8968359" y="9694089"/>
            <a:ext cx="1231900" cy="342900"/>
          </a:xfrm>
          <a:prstGeom prst="rect">
            <a:avLst/>
          </a:prstGeom>
        </p:spPr>
      </p:pic>
      <p:pic>
        <p:nvPicPr>
          <p:cNvPr id="5" name="Bilde 4">
            <a:extLst>
              <a:ext uri="{FF2B5EF4-FFF2-40B4-BE49-F238E27FC236}">
                <a16:creationId xmlns:a16="http://schemas.microsoft.com/office/drawing/2014/main" id="{14B13EC9-ED1A-DE4C-81C8-732BE72DABC1}"/>
              </a:ext>
            </a:extLst>
          </p:cNvPr>
          <p:cNvPicPr>
            <a:picLocks noChangeAspect="1"/>
          </p:cNvPicPr>
          <p:nvPr/>
        </p:nvPicPr>
        <p:blipFill>
          <a:blip r:embed="rId17"/>
          <a:stretch>
            <a:fillRect/>
          </a:stretch>
        </p:blipFill>
        <p:spPr>
          <a:xfrm>
            <a:off x="3679223" y="9671907"/>
            <a:ext cx="1231200" cy="353513"/>
          </a:xfrm>
          <a:prstGeom prst="rect">
            <a:avLst/>
          </a:prstGeom>
        </p:spPr>
      </p:pic>
      <p:pic>
        <p:nvPicPr>
          <p:cNvPr id="9" name="Bilde 8">
            <a:extLst>
              <a:ext uri="{FF2B5EF4-FFF2-40B4-BE49-F238E27FC236}">
                <a16:creationId xmlns:a16="http://schemas.microsoft.com/office/drawing/2014/main" id="{7CDA628E-354E-5144-AF7F-3F6D5D13CB65}"/>
              </a:ext>
            </a:extLst>
          </p:cNvPr>
          <p:cNvPicPr>
            <a:picLocks noChangeAspect="1"/>
          </p:cNvPicPr>
          <p:nvPr/>
        </p:nvPicPr>
        <p:blipFill>
          <a:blip r:embed="rId18"/>
          <a:stretch>
            <a:fillRect/>
          </a:stretch>
        </p:blipFill>
        <p:spPr>
          <a:xfrm>
            <a:off x="4996778" y="9683766"/>
            <a:ext cx="1258973" cy="345600"/>
          </a:xfrm>
          <a:prstGeom prst="rect">
            <a:avLst/>
          </a:prstGeom>
        </p:spPr>
      </p:pic>
      <p:pic>
        <p:nvPicPr>
          <p:cNvPr id="117" name="Bilde 116">
            <a:extLst>
              <a:ext uri="{FF2B5EF4-FFF2-40B4-BE49-F238E27FC236}">
                <a16:creationId xmlns:a16="http://schemas.microsoft.com/office/drawing/2014/main" id="{0FB40621-6CAF-E342-9F10-ABE10C4162D9}"/>
              </a:ext>
            </a:extLst>
          </p:cNvPr>
          <p:cNvPicPr>
            <a:picLocks noChangeAspect="1"/>
          </p:cNvPicPr>
          <p:nvPr/>
        </p:nvPicPr>
        <p:blipFill>
          <a:blip r:embed="rId17"/>
          <a:stretch>
            <a:fillRect/>
          </a:stretch>
        </p:blipFill>
        <p:spPr>
          <a:xfrm>
            <a:off x="3689930" y="9671906"/>
            <a:ext cx="1231200" cy="353513"/>
          </a:xfrm>
          <a:prstGeom prst="rect">
            <a:avLst/>
          </a:prstGeom>
        </p:spPr>
      </p:pic>
      <p:pic>
        <p:nvPicPr>
          <p:cNvPr id="124" name="Bilde 123">
            <a:extLst>
              <a:ext uri="{FF2B5EF4-FFF2-40B4-BE49-F238E27FC236}">
                <a16:creationId xmlns:a16="http://schemas.microsoft.com/office/drawing/2014/main" id="{499EF9D6-0906-2541-A4B2-20977E0FDACB}"/>
              </a:ext>
            </a:extLst>
          </p:cNvPr>
          <p:cNvPicPr>
            <a:picLocks noChangeAspect="1"/>
          </p:cNvPicPr>
          <p:nvPr/>
        </p:nvPicPr>
        <p:blipFill>
          <a:blip r:embed="rId17"/>
          <a:stretch>
            <a:fillRect/>
          </a:stretch>
        </p:blipFill>
        <p:spPr>
          <a:xfrm>
            <a:off x="3679223" y="9679810"/>
            <a:ext cx="1231200" cy="353513"/>
          </a:xfrm>
          <a:prstGeom prst="rect">
            <a:avLst/>
          </a:prstGeom>
        </p:spPr>
      </p:pic>
      <p:pic>
        <p:nvPicPr>
          <p:cNvPr id="125" name="Bilde 124">
            <a:extLst>
              <a:ext uri="{FF2B5EF4-FFF2-40B4-BE49-F238E27FC236}">
                <a16:creationId xmlns:a16="http://schemas.microsoft.com/office/drawing/2014/main" id="{D792F999-ED14-0E47-AB64-E50D70FB22D5}"/>
              </a:ext>
            </a:extLst>
          </p:cNvPr>
          <p:cNvPicPr>
            <a:picLocks noChangeAspect="1"/>
          </p:cNvPicPr>
          <p:nvPr/>
        </p:nvPicPr>
        <p:blipFill>
          <a:blip r:embed="rId18"/>
          <a:stretch>
            <a:fillRect/>
          </a:stretch>
        </p:blipFill>
        <p:spPr>
          <a:xfrm>
            <a:off x="5007485" y="9675862"/>
            <a:ext cx="1258973" cy="345600"/>
          </a:xfrm>
          <a:prstGeom prst="rect">
            <a:avLst/>
          </a:prstGeom>
        </p:spPr>
      </p:pic>
      <p:pic>
        <p:nvPicPr>
          <p:cNvPr id="126" name="Bilde 125">
            <a:extLst>
              <a:ext uri="{FF2B5EF4-FFF2-40B4-BE49-F238E27FC236}">
                <a16:creationId xmlns:a16="http://schemas.microsoft.com/office/drawing/2014/main" id="{56D454CB-BE72-F149-BE40-CE0B663597B2}"/>
              </a:ext>
            </a:extLst>
          </p:cNvPr>
          <p:cNvPicPr>
            <a:picLocks noChangeAspect="1"/>
          </p:cNvPicPr>
          <p:nvPr/>
        </p:nvPicPr>
        <p:blipFill>
          <a:blip r:embed="rId18"/>
          <a:stretch>
            <a:fillRect/>
          </a:stretch>
        </p:blipFill>
        <p:spPr>
          <a:xfrm>
            <a:off x="5007485" y="9688322"/>
            <a:ext cx="1258973" cy="345600"/>
          </a:xfrm>
          <a:prstGeom prst="rect">
            <a:avLst/>
          </a:prstGeom>
        </p:spPr>
      </p:pic>
      <p:pic>
        <p:nvPicPr>
          <p:cNvPr id="129" name="Picture 59">
            <a:extLst>
              <a:ext uri="{FF2B5EF4-FFF2-40B4-BE49-F238E27FC236}">
                <a16:creationId xmlns:a16="http://schemas.microsoft.com/office/drawing/2014/main" id="{37B111D5-98C7-0B4A-9564-4B23C55ED138}"/>
              </a:ext>
            </a:extLst>
          </p:cNvPr>
          <p:cNvPicPr>
            <a:picLocks noChangeAspect="1"/>
          </p:cNvPicPr>
          <p:nvPr/>
        </p:nvPicPr>
        <p:blipFill>
          <a:blip r:embed="rId7"/>
          <a:stretch>
            <a:fillRect/>
          </a:stretch>
        </p:blipFill>
        <p:spPr>
          <a:xfrm>
            <a:off x="5011368" y="10106979"/>
            <a:ext cx="1241600" cy="345600"/>
          </a:xfrm>
          <a:prstGeom prst="rect">
            <a:avLst/>
          </a:prstGeom>
        </p:spPr>
      </p:pic>
      <p:pic>
        <p:nvPicPr>
          <p:cNvPr id="130" name="Picture 59">
            <a:extLst>
              <a:ext uri="{FF2B5EF4-FFF2-40B4-BE49-F238E27FC236}">
                <a16:creationId xmlns:a16="http://schemas.microsoft.com/office/drawing/2014/main" id="{57DCE02A-D45A-AE49-8C69-EADF0FB6A963}"/>
              </a:ext>
            </a:extLst>
          </p:cNvPr>
          <p:cNvPicPr>
            <a:picLocks noChangeAspect="1"/>
          </p:cNvPicPr>
          <p:nvPr/>
        </p:nvPicPr>
        <p:blipFill>
          <a:blip r:embed="rId7"/>
          <a:stretch>
            <a:fillRect/>
          </a:stretch>
        </p:blipFill>
        <p:spPr>
          <a:xfrm>
            <a:off x="5010915" y="10102176"/>
            <a:ext cx="1241600" cy="345600"/>
          </a:xfrm>
          <a:prstGeom prst="rect">
            <a:avLst/>
          </a:prstGeom>
        </p:spPr>
      </p:pic>
      <p:pic>
        <p:nvPicPr>
          <p:cNvPr id="131" name="Picture 21">
            <a:extLst>
              <a:ext uri="{FF2B5EF4-FFF2-40B4-BE49-F238E27FC236}">
                <a16:creationId xmlns:a16="http://schemas.microsoft.com/office/drawing/2014/main" id="{82122553-5ADD-E049-8590-E5C07F3013B9}"/>
              </a:ext>
            </a:extLst>
          </p:cNvPr>
          <p:cNvPicPr>
            <a:picLocks noChangeAspect="1"/>
          </p:cNvPicPr>
          <p:nvPr/>
        </p:nvPicPr>
        <p:blipFill>
          <a:blip r:embed="rId4"/>
          <a:stretch>
            <a:fillRect/>
          </a:stretch>
        </p:blipFill>
        <p:spPr>
          <a:xfrm>
            <a:off x="3678523" y="10115592"/>
            <a:ext cx="1231900" cy="342900"/>
          </a:xfrm>
          <a:prstGeom prst="rect">
            <a:avLst/>
          </a:prstGeom>
        </p:spPr>
      </p:pic>
      <p:pic>
        <p:nvPicPr>
          <p:cNvPr id="132" name="Picture 21">
            <a:extLst>
              <a:ext uri="{FF2B5EF4-FFF2-40B4-BE49-F238E27FC236}">
                <a16:creationId xmlns:a16="http://schemas.microsoft.com/office/drawing/2014/main" id="{227EF0C7-DC76-6C4E-8AC9-01D9B74E452E}"/>
              </a:ext>
            </a:extLst>
          </p:cNvPr>
          <p:cNvPicPr>
            <a:picLocks noChangeAspect="1"/>
          </p:cNvPicPr>
          <p:nvPr/>
        </p:nvPicPr>
        <p:blipFill>
          <a:blip r:embed="rId4"/>
          <a:stretch>
            <a:fillRect/>
          </a:stretch>
        </p:blipFill>
        <p:spPr>
          <a:xfrm>
            <a:off x="3676979" y="10115591"/>
            <a:ext cx="1231900" cy="342900"/>
          </a:xfrm>
          <a:prstGeom prst="rect">
            <a:avLst/>
          </a:prstGeom>
        </p:spPr>
      </p:pic>
      <p:pic>
        <p:nvPicPr>
          <p:cNvPr id="133" name="Picture 33">
            <a:extLst>
              <a:ext uri="{FF2B5EF4-FFF2-40B4-BE49-F238E27FC236}">
                <a16:creationId xmlns:a16="http://schemas.microsoft.com/office/drawing/2014/main" id="{D16FA089-5FC1-5D42-B25A-610E1A5876BC}"/>
              </a:ext>
            </a:extLst>
          </p:cNvPr>
          <p:cNvPicPr>
            <a:picLocks noChangeAspect="1"/>
          </p:cNvPicPr>
          <p:nvPr/>
        </p:nvPicPr>
        <p:blipFill>
          <a:blip r:embed="rId5"/>
          <a:stretch>
            <a:fillRect/>
          </a:stretch>
        </p:blipFill>
        <p:spPr>
          <a:xfrm>
            <a:off x="6334730" y="9685238"/>
            <a:ext cx="1231900" cy="342900"/>
          </a:xfrm>
          <a:prstGeom prst="rect">
            <a:avLst/>
          </a:prstGeom>
        </p:spPr>
      </p:pic>
      <p:pic>
        <p:nvPicPr>
          <p:cNvPr id="134" name="Picture 33">
            <a:extLst>
              <a:ext uri="{FF2B5EF4-FFF2-40B4-BE49-F238E27FC236}">
                <a16:creationId xmlns:a16="http://schemas.microsoft.com/office/drawing/2014/main" id="{4811F4CF-E4EC-0B4A-84A8-8B947D79F549}"/>
              </a:ext>
            </a:extLst>
          </p:cNvPr>
          <p:cNvPicPr>
            <a:picLocks noChangeAspect="1"/>
          </p:cNvPicPr>
          <p:nvPr/>
        </p:nvPicPr>
        <p:blipFill>
          <a:blip r:embed="rId5"/>
          <a:stretch>
            <a:fillRect/>
          </a:stretch>
        </p:blipFill>
        <p:spPr>
          <a:xfrm>
            <a:off x="6340666" y="9688322"/>
            <a:ext cx="1231900" cy="342900"/>
          </a:xfrm>
          <a:prstGeom prst="rect">
            <a:avLst/>
          </a:prstGeom>
        </p:spPr>
      </p:pic>
      <p:pic>
        <p:nvPicPr>
          <p:cNvPr id="135" name="Picture 19">
            <a:extLst>
              <a:ext uri="{FF2B5EF4-FFF2-40B4-BE49-F238E27FC236}">
                <a16:creationId xmlns:a16="http://schemas.microsoft.com/office/drawing/2014/main" id="{64688E7B-2F4A-E04F-93C1-CEBBBB1B9C7F}"/>
              </a:ext>
            </a:extLst>
          </p:cNvPr>
          <p:cNvPicPr>
            <a:picLocks noChangeAspect="1"/>
          </p:cNvPicPr>
          <p:nvPr/>
        </p:nvPicPr>
        <p:blipFill>
          <a:blip r:embed="rId3"/>
          <a:stretch>
            <a:fillRect/>
          </a:stretch>
        </p:blipFill>
        <p:spPr>
          <a:xfrm>
            <a:off x="6330276" y="10110427"/>
            <a:ext cx="1231900" cy="342900"/>
          </a:xfrm>
          <a:prstGeom prst="rect">
            <a:avLst/>
          </a:prstGeom>
        </p:spPr>
      </p:pic>
      <p:pic>
        <p:nvPicPr>
          <p:cNvPr id="160" name="Picture 19">
            <a:extLst>
              <a:ext uri="{FF2B5EF4-FFF2-40B4-BE49-F238E27FC236}">
                <a16:creationId xmlns:a16="http://schemas.microsoft.com/office/drawing/2014/main" id="{A1C8DCE0-F5BD-8248-9137-B0367CA35ED8}"/>
              </a:ext>
            </a:extLst>
          </p:cNvPr>
          <p:cNvPicPr>
            <a:picLocks noChangeAspect="1"/>
          </p:cNvPicPr>
          <p:nvPr/>
        </p:nvPicPr>
        <p:blipFill>
          <a:blip r:embed="rId3"/>
          <a:stretch>
            <a:fillRect/>
          </a:stretch>
        </p:blipFill>
        <p:spPr>
          <a:xfrm>
            <a:off x="6330276" y="10106979"/>
            <a:ext cx="1231900" cy="342900"/>
          </a:xfrm>
          <a:prstGeom prst="rect">
            <a:avLst/>
          </a:prstGeom>
        </p:spPr>
      </p:pic>
      <p:pic>
        <p:nvPicPr>
          <p:cNvPr id="161" name="Picture 151">
            <a:extLst>
              <a:ext uri="{FF2B5EF4-FFF2-40B4-BE49-F238E27FC236}">
                <a16:creationId xmlns:a16="http://schemas.microsoft.com/office/drawing/2014/main" id="{90A6BAF8-BC64-9B42-96B4-5E94C2E7C972}"/>
              </a:ext>
            </a:extLst>
          </p:cNvPr>
          <p:cNvPicPr>
            <a:picLocks noChangeAspect="1"/>
          </p:cNvPicPr>
          <p:nvPr/>
        </p:nvPicPr>
        <p:blipFill>
          <a:blip r:embed="rId16"/>
          <a:stretch>
            <a:fillRect/>
          </a:stretch>
        </p:blipFill>
        <p:spPr>
          <a:xfrm>
            <a:off x="8968359" y="9694089"/>
            <a:ext cx="1231900" cy="342900"/>
          </a:xfrm>
          <a:prstGeom prst="rect">
            <a:avLst/>
          </a:prstGeom>
        </p:spPr>
      </p:pic>
      <p:pic>
        <p:nvPicPr>
          <p:cNvPr id="162" name="Picture 151">
            <a:extLst>
              <a:ext uri="{FF2B5EF4-FFF2-40B4-BE49-F238E27FC236}">
                <a16:creationId xmlns:a16="http://schemas.microsoft.com/office/drawing/2014/main" id="{94D94ED7-5B44-6B43-A0DB-707D4E237437}"/>
              </a:ext>
            </a:extLst>
          </p:cNvPr>
          <p:cNvPicPr>
            <a:picLocks noChangeAspect="1"/>
          </p:cNvPicPr>
          <p:nvPr/>
        </p:nvPicPr>
        <p:blipFill>
          <a:blip r:embed="rId16"/>
          <a:stretch>
            <a:fillRect/>
          </a:stretch>
        </p:blipFill>
        <p:spPr>
          <a:xfrm>
            <a:off x="8966322" y="9695776"/>
            <a:ext cx="1231900" cy="342900"/>
          </a:xfrm>
          <a:prstGeom prst="rect">
            <a:avLst/>
          </a:prstGeom>
        </p:spPr>
      </p:pic>
    </p:spTree>
    <p:extLst>
      <p:ext uri="{BB962C8B-B14F-4D97-AF65-F5344CB8AC3E}">
        <p14:creationId xmlns:p14="http://schemas.microsoft.com/office/powerpoint/2010/main" val="28805161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3693</TotalTime>
  <Words>510</Words>
  <Application>Microsoft Macintosh PowerPoint</Application>
  <PresentationFormat>Egendefinert</PresentationFormat>
  <Paragraphs>50</Paragraphs>
  <Slides>1</Slides>
  <Notes>1</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vt:i4>
      </vt:variant>
    </vt:vector>
  </HeadingPairs>
  <TitlesOfParts>
    <vt:vector size="5" baseType="lpstr">
      <vt:lpstr>Arial</vt:lpstr>
      <vt:lpstr>Arial Narrow</vt:lpstr>
      <vt:lpstr>Calibri</vt:lpstr>
      <vt:lpstr>Office Theme</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Craige Quainton</dc:creator>
  <cp:lastModifiedBy>Sam Langåker</cp:lastModifiedBy>
  <cp:revision>38</cp:revision>
  <dcterms:created xsi:type="dcterms:W3CDTF">2018-07-31T16:02:05Z</dcterms:created>
  <dcterms:modified xsi:type="dcterms:W3CDTF">2018-12-03T10:09:10Z</dcterms:modified>
</cp:coreProperties>
</file>